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e370c73cc54ae1" /><Relationship Type="http://schemas.openxmlformats.org/officeDocument/2006/relationships/extended-properties" Target="/docProps/app.xml" Id="R9767b1cf63e84202" /><Relationship Type="http://schemas.openxmlformats.org/officeDocument/2006/relationships/officeDocument" Target="/ppt/presentation.xml" Id="Rb9905d20b55646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20e5c7b83245d7"/>
  </p:sldMasterIdLst>
  <p:notesMasterIdLst>
    <p:notesMasterId xmlns:r="http://schemas.openxmlformats.org/officeDocument/2006/relationships" r:id="Rc6ed6e6205be4073"/>
  </p:notesMasterIdLst>
  <p:sldIdLst>
    <p:sldId xmlns:r="http://schemas.openxmlformats.org/officeDocument/2006/relationships" id="256" r:id="R1e6abb9340ba4ee3"/>
    <p:sldId xmlns:r="http://schemas.openxmlformats.org/officeDocument/2006/relationships" id="257" r:id="Rde8a2f9d7e4d49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e9918f3237421a" /><Relationship Type="http://schemas.openxmlformats.org/officeDocument/2006/relationships/slideMaster" Target="/ppt/slideMasters/slideMaster1.xml" Id="R3020e5c7b83245d7" /><Relationship Type="http://schemas.openxmlformats.org/officeDocument/2006/relationships/notesMaster" Target="/ppt/notesMasters/notesMaster1.xml" Id="Rc6ed6e6205be4073" /><Relationship Type="http://schemas.openxmlformats.org/officeDocument/2006/relationships/presProps" Target="/ppt/presProps.xml" Id="R6b2d4902be2446c6" /><Relationship Type="http://schemas.openxmlformats.org/officeDocument/2006/relationships/tableStyles" Target="/ppt/tableStyles.xml" Id="R517da2b8d2b74af0" /><Relationship Type="http://schemas.openxmlformats.org/officeDocument/2006/relationships/slide" Target="/ppt/slides/slide1.xml" Id="R1e6abb9340ba4ee3" /><Relationship Type="http://schemas.openxmlformats.org/officeDocument/2006/relationships/slide" Target="/ppt/slides/slide2.xml" Id="Rde8a2f9d7e4d49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6fc032ffa943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25a92cc40f47d1" /><Relationship Type="http://schemas.openxmlformats.org/officeDocument/2006/relationships/notesMaster" Target="/ppt/notesMasters/notesMaster1.xml" Id="Rbe770ee89cab4b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8b923c10fe4098" /><Relationship Type="http://schemas.openxmlformats.org/officeDocument/2006/relationships/notesMaster" Target="/ppt/notesMasters/notesMaster1.xml" Id="R1b9530d5c20146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project content authored for this public translation sample. Icon from this extension.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project content authored for this public translation sample.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f89bfb1f3149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a01a7c6281437c" /><Relationship Type="http://schemas.openxmlformats.org/officeDocument/2006/relationships/slideLayout" Target="/ppt/slideLayouts/slideLayout1.xml" Id="R5f8f6abad7114f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8f6abad7114f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fb1b4f49e4f13" /><Relationship Type="http://schemas.openxmlformats.org/officeDocument/2006/relationships/image" Target="/ppt/media/image.png" Id="Rbe1afc93b1c248a5" /><Relationship Type="http://schemas.openxmlformats.org/officeDocument/2006/relationships/notesSlide" Target="/ppt/notesSlides/notesSlide1.xml" Id="Ra4dd4898cc774c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de65c4433f4a16" /><Relationship Type="http://schemas.openxmlformats.org/officeDocument/2006/relationships/notesSlide" Target="/ppt/notesSlides/notesSlide2.xml" Id="R5664cceb17044f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7B785-576F-465C-AFEC-2E9E1EAA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6243A"/>
                </a:solidFill>
                <a:latin typeface="Arial"/>
                <a:ea typeface="Arial"/>
                <a:cs typeface="Arial"/>
              </a:rPr>
              <a:t>Project handover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9348F-9752-4197-BAEE-F8E3DF56B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Draft review and terminology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3B3004-C50B-4DC8-8447-500B970F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Review the draft before translation.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29A858-2E87-4689-8D64-379E0582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Confirm the glossary with the project owner.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afc93b1c248a5"/>
          <a:stretch xmlns:a="http://schemas.openxmlformats.org/drawingml/2006/main"/>
        </p:blipFill>
        <p:spPr>
          <a:xfrm xmlns:a="http://schemas.openxmlformats.org/drawingml/2006/main">
            <a:off x="10363200" y="857250"/>
            <a:ext cx="914400" cy="914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708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368F9-47DE-4C70-ACD4-C708538E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572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6243A"/>
                </a:solidFill>
                <a:latin typeface="Arial"/>
                <a:ea typeface="Arial"/>
                <a:cs typeface="Arial"/>
              </a:rPr>
              <a:t>Document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B4309-159C-4E4D-B134-9393ED10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Keep product names and identifiers unchanged.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A2E9D-0A96-4DB8-B597-20FDDE1E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Use the confirmed glossary consistently.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4290F0-752D-45C1-92A1-E6F74159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24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6243A"/>
                </a:solidFill>
                <a:latin typeface="Arial"/>
                <a:ea typeface="Arial"/>
                <a:cs typeface="Arial"/>
              </a:rPr>
              <a:t>Check the exported document before delivery.</a:t>
            </a:r>
          </a:p>
        </p:txBody>
      </p:sp>
    </p:spTree>
    <p:extLst>
      <p:ext uri="{BB962C8B-B14F-4D97-AF65-F5344CB8AC3E}">
        <p14:creationId xmlns:p14="http://schemas.microsoft.com/office/powerpoint/2010/main" val="12480177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2026-10-07T20:54:11.6480000Z</dcterms:created>
  <dcterms:modified xsi:type="dcterms:W3CDTF">2026-10-07T20:54:11.6480000Z</dcterms:modified>
</coreProperties>
</file>